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EF53-8330-4D4F-A10A-81B3A8A8B657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4BB6-72EA-45B6-91D1-D6D97B82F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tmp"/><Relationship Id="rId5" Type="http://schemas.openxmlformats.org/officeDocument/2006/relationships/image" Target="../media/image56.emf"/><Relationship Id="rId4" Type="http://schemas.openxmlformats.org/officeDocument/2006/relationships/image" Target="../media/image5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12" Type="http://schemas.openxmlformats.org/officeDocument/2006/relationships/image" Target="../media/image26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11" Type="http://schemas.openxmlformats.org/officeDocument/2006/relationships/image" Target="../media/image25.tmp"/><Relationship Id="rId5" Type="http://schemas.openxmlformats.org/officeDocument/2006/relationships/image" Target="../media/image19.tmp"/><Relationship Id="rId10" Type="http://schemas.openxmlformats.org/officeDocument/2006/relationships/image" Target="../media/image24.tmp"/><Relationship Id="rId4" Type="http://schemas.openxmlformats.org/officeDocument/2006/relationships/image" Target="../media/image18.tmp"/><Relationship Id="rId9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7" Type="http://schemas.openxmlformats.org/officeDocument/2006/relationships/image" Target="../media/image37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mp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"/>
            <a:ext cx="9164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443345"/>
            <a:ext cx="3810000" cy="5634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1" y="1058119"/>
            <a:ext cx="5260834" cy="11001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6826135" cy="9049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86200"/>
            <a:ext cx="3392538" cy="6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953000" cy="107490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14478"/>
            <a:ext cx="5642154" cy="14002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5686448" cy="11906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48" y="3387436"/>
            <a:ext cx="172878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7" y="1633828"/>
            <a:ext cx="478865" cy="17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7719574" cy="147642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2" y="2519234"/>
            <a:ext cx="6911649" cy="28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6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" y="0"/>
            <a:ext cx="9115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37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3736"/>
            <a:ext cx="3362635" cy="6858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5" y="1139536"/>
            <a:ext cx="7122946" cy="1066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245915" cy="51436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76568"/>
            <a:ext cx="4530797" cy="9858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9" y="3862436"/>
            <a:ext cx="7994281" cy="86196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96" y="4468091"/>
            <a:ext cx="1600203" cy="5334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0" y="5143500"/>
            <a:ext cx="738051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609600"/>
            <a:ext cx="2990646" cy="55626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23" y="1161906"/>
            <a:ext cx="1383696" cy="81929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64" y="2514600"/>
            <a:ext cx="385774" cy="45385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64" y="3477074"/>
            <a:ext cx="582859" cy="46628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79" y="4495800"/>
            <a:ext cx="368159" cy="52866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13" y="5486400"/>
            <a:ext cx="75437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7572162" cy="10382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00189"/>
            <a:ext cx="3737117" cy="94301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8082641" cy="32004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19600"/>
            <a:ext cx="878541" cy="609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45" y="4410052"/>
            <a:ext cx="837671" cy="6191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05289"/>
            <a:ext cx="1135105" cy="62867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82" y="4419600"/>
            <a:ext cx="790362" cy="62570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09" y="5248252"/>
            <a:ext cx="990082" cy="54294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29" y="5212534"/>
            <a:ext cx="875032" cy="61438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31" y="5182215"/>
            <a:ext cx="1327200" cy="62867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17" y="5248252"/>
            <a:ext cx="723927" cy="6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3882844" cy="5619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53027"/>
            <a:ext cx="7792755" cy="9573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8" y="1898387"/>
            <a:ext cx="7629831" cy="4238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8" y="2482374"/>
            <a:ext cx="6693414" cy="4286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13" y="3657600"/>
            <a:ext cx="7261055" cy="20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4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6894516" cy="19431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2223277"/>
            <a:ext cx="3740727" cy="148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93" y="3461472"/>
            <a:ext cx="1686013" cy="8430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95800"/>
            <a:ext cx="4243394" cy="39436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93" y="5049982"/>
            <a:ext cx="163995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609600"/>
            <a:ext cx="4374320" cy="1295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3031742" cy="26576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75" y="762000"/>
            <a:ext cx="3029086" cy="52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3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5116707" cy="11525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399"/>
            <a:ext cx="6964427" cy="19336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" y="3991052"/>
            <a:ext cx="3551369" cy="44152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8" y="4453356"/>
            <a:ext cx="8108579" cy="79063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8" y="5410200"/>
            <a:ext cx="6909788" cy="5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54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381999" cy="6811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295400"/>
            <a:ext cx="7013348" cy="16574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2" y="3200400"/>
            <a:ext cx="8072083" cy="14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8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2018-08-25T05:46:48Z</dcterms:created>
  <dcterms:modified xsi:type="dcterms:W3CDTF">2018-08-25T06:19:29Z</dcterms:modified>
</cp:coreProperties>
</file>